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976" userDrawn="1">
          <p15:clr>
            <a:srgbClr val="A4A3A4"/>
          </p15:clr>
        </p15:guide>
        <p15:guide id="4" orient="horz" pos="2795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>
        <p:guide orient="horz" pos="2500"/>
        <p:guide pos="3840"/>
        <p:guide orient="horz" pos="2976"/>
        <p:guide orient="horz" pos="2795"/>
        <p:guide orient="horz" pos="21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Cortes - FIIAPP" userId="0f0cc0e3-28e7-44f4-b927-2a85e7237a96" providerId="ADAL" clId="{2C565D7B-5822-47B4-8D36-86134C340A12}"/>
    <pc:docChg chg="modSld">
      <pc:chgData name="Teresa Cortes - FIIAPP" userId="0f0cc0e3-28e7-44f4-b927-2a85e7237a96" providerId="ADAL" clId="{2C565D7B-5822-47B4-8D36-86134C340A12}" dt="2022-03-11T10:24:58.933" v="14" actId="20577"/>
      <pc:docMkLst>
        <pc:docMk/>
      </pc:docMkLst>
      <pc:sldChg chg="modSp mod">
        <pc:chgData name="Teresa Cortes - FIIAPP" userId="0f0cc0e3-28e7-44f4-b927-2a85e7237a96" providerId="ADAL" clId="{2C565D7B-5822-47B4-8D36-86134C340A12}" dt="2022-03-11T10:24:58.933" v="14" actId="20577"/>
        <pc:sldMkLst>
          <pc:docMk/>
          <pc:sldMk cId="3072681045" sldId="265"/>
        </pc:sldMkLst>
        <pc:spChg chg="mod">
          <ac:chgData name="Teresa Cortes - FIIAPP" userId="0f0cc0e3-28e7-44f4-b927-2a85e7237a96" providerId="ADAL" clId="{2C565D7B-5822-47B4-8D36-86134C340A12}" dt="2022-03-11T10:24:58.933" v="14" actId="20577"/>
          <ac:spMkLst>
            <pc:docMk/>
            <pc:sldMk cId="3072681045" sldId="265"/>
            <ac:spMk id="2" creationId="{A82E2ACE-CF07-4C5C-85FD-CE6E84347237}"/>
          </ac:spMkLst>
        </pc:spChg>
      </pc:sldChg>
    </pc:docChg>
  </pc:docChgLst>
  <pc:docChgLst>
    <pc:chgData name="Teresa Cortes - FIIAPP" userId="0f0cc0e3-28e7-44f4-b927-2a85e7237a96" providerId="ADAL" clId="{B3B980D2-7A74-4F58-BE21-67E150A32DE1}"/>
    <pc:docChg chg="modSld">
      <pc:chgData name="Teresa Cortes - FIIAPP" userId="0f0cc0e3-28e7-44f4-b927-2a85e7237a96" providerId="ADAL" clId="{B3B980D2-7A74-4F58-BE21-67E150A32DE1}" dt="2022-04-01T12:50:00.807" v="14" actId="20577"/>
      <pc:docMkLst>
        <pc:docMk/>
      </pc:docMkLst>
      <pc:sldChg chg="modSp mod">
        <pc:chgData name="Teresa Cortes - FIIAPP" userId="0f0cc0e3-28e7-44f4-b927-2a85e7237a96" providerId="ADAL" clId="{B3B980D2-7A74-4F58-BE21-67E150A32DE1}" dt="2022-04-01T12:50:00.807" v="14" actId="20577"/>
        <pc:sldMkLst>
          <pc:docMk/>
          <pc:sldMk cId="3072681045" sldId="265"/>
        </pc:sldMkLst>
        <pc:spChg chg="mod">
          <ac:chgData name="Teresa Cortes - FIIAPP" userId="0f0cc0e3-28e7-44f4-b927-2a85e7237a96" providerId="ADAL" clId="{B3B980D2-7A74-4F58-BE21-67E150A32DE1}" dt="2022-04-01T12:50:00.807" v="14" actId="20577"/>
          <ac:spMkLst>
            <pc:docMk/>
            <pc:sldMk cId="3072681045" sldId="265"/>
            <ac:spMk id="2" creationId="{A82E2ACE-CF07-4C5C-85FD-CE6E84347237}"/>
          </ac:spMkLst>
        </pc:spChg>
      </pc:sldChg>
    </pc:docChg>
  </pc:docChgLst>
  <pc:docChgLst>
    <pc:chgData name="Teresa Cortes - FIIAPP" userId="0f0cc0e3-28e7-44f4-b927-2a85e7237a96" providerId="ADAL" clId="{CFE49CA1-8ABB-4E85-B770-321BBEC647D8}"/>
    <pc:docChg chg="modSld">
      <pc:chgData name="Teresa Cortes - FIIAPP" userId="0f0cc0e3-28e7-44f4-b927-2a85e7237a96" providerId="ADAL" clId="{CFE49CA1-8ABB-4E85-B770-321BBEC647D8}" dt="2022-01-10T07:55:44.050" v="16" actId="20577"/>
      <pc:docMkLst>
        <pc:docMk/>
      </pc:docMkLst>
      <pc:sldChg chg="modSp mod">
        <pc:chgData name="Teresa Cortes - FIIAPP" userId="0f0cc0e3-28e7-44f4-b927-2a85e7237a96" providerId="ADAL" clId="{CFE49CA1-8ABB-4E85-B770-321BBEC647D8}" dt="2022-01-10T07:55:44.050" v="16" actId="20577"/>
        <pc:sldMkLst>
          <pc:docMk/>
          <pc:sldMk cId="3072681045" sldId="265"/>
        </pc:sldMkLst>
        <pc:spChg chg="mod">
          <ac:chgData name="Teresa Cortes - FIIAPP" userId="0f0cc0e3-28e7-44f4-b927-2a85e7237a96" providerId="ADAL" clId="{CFE49CA1-8ABB-4E85-B770-321BBEC647D8}" dt="2022-01-10T07:55:44.050" v="16" actId="20577"/>
          <ac:spMkLst>
            <pc:docMk/>
            <pc:sldMk cId="3072681045" sldId="265"/>
            <ac:spMk id="2" creationId="{A82E2ACE-CF07-4C5C-85FD-CE6E84347237}"/>
          </ac:spMkLst>
        </pc:spChg>
      </pc:sldChg>
    </pc:docChg>
  </pc:docChgLst>
  <pc:docChgLst>
    <pc:chgData name="Teresa Cortes - FIIAPP" userId="0f0cc0e3-28e7-44f4-b927-2a85e7237a96" providerId="ADAL" clId="{3E8DB8F8-3B18-4EE5-949F-23B77321FC5E}"/>
    <pc:docChg chg="modSld">
      <pc:chgData name="Teresa Cortes - FIIAPP" userId="0f0cc0e3-28e7-44f4-b927-2a85e7237a96" providerId="ADAL" clId="{3E8DB8F8-3B18-4EE5-949F-23B77321FC5E}" dt="2022-02-07T09:01:39.993" v="8" actId="20577"/>
      <pc:docMkLst>
        <pc:docMk/>
      </pc:docMkLst>
      <pc:sldChg chg="modSp mod">
        <pc:chgData name="Teresa Cortes - FIIAPP" userId="0f0cc0e3-28e7-44f4-b927-2a85e7237a96" providerId="ADAL" clId="{3E8DB8F8-3B18-4EE5-949F-23B77321FC5E}" dt="2022-02-07T09:01:39.993" v="8" actId="20577"/>
        <pc:sldMkLst>
          <pc:docMk/>
          <pc:sldMk cId="3072681045" sldId="265"/>
        </pc:sldMkLst>
        <pc:spChg chg="mod">
          <ac:chgData name="Teresa Cortes - FIIAPP" userId="0f0cc0e3-28e7-44f4-b927-2a85e7237a96" providerId="ADAL" clId="{3E8DB8F8-3B18-4EE5-949F-23B77321FC5E}" dt="2022-02-07T09:01:39.993" v="8" actId="20577"/>
          <ac:spMkLst>
            <pc:docMk/>
            <pc:sldMk cId="3072681045" sldId="265"/>
            <ac:spMk id="2" creationId="{A82E2ACE-CF07-4C5C-85FD-CE6E84347237}"/>
          </ac:spMkLst>
        </pc:spChg>
      </pc:sldChg>
    </pc:docChg>
  </pc:docChgLst>
  <pc:docChgLst>
    <pc:chgData name="Teresa Cortes - FIIAPP" userId="0f0cc0e3-28e7-44f4-b927-2a85e7237a96" providerId="ADAL" clId="{CC9592C3-0F99-4D74-B18E-3DD4B2F59401}"/>
    <pc:docChg chg="modSld">
      <pc:chgData name="Teresa Cortes - FIIAPP" userId="0f0cc0e3-28e7-44f4-b927-2a85e7237a96" providerId="ADAL" clId="{CC9592C3-0F99-4D74-B18E-3DD4B2F59401}" dt="2022-04-26T13:52:02.326" v="5" actId="14100"/>
      <pc:docMkLst>
        <pc:docMk/>
      </pc:docMkLst>
      <pc:sldChg chg="modSp mod">
        <pc:chgData name="Teresa Cortes - FIIAPP" userId="0f0cc0e3-28e7-44f4-b927-2a85e7237a96" providerId="ADAL" clId="{CC9592C3-0F99-4D74-B18E-3DD4B2F59401}" dt="2022-04-26T13:52:02.326" v="5" actId="14100"/>
        <pc:sldMkLst>
          <pc:docMk/>
          <pc:sldMk cId="3072681045" sldId="265"/>
        </pc:sldMkLst>
        <pc:spChg chg="mod">
          <ac:chgData name="Teresa Cortes - FIIAPP" userId="0f0cc0e3-28e7-44f4-b927-2a85e7237a96" providerId="ADAL" clId="{CC9592C3-0F99-4D74-B18E-3DD4B2F59401}" dt="2022-04-26T13:52:02.326" v="5" actId="14100"/>
          <ac:spMkLst>
            <pc:docMk/>
            <pc:sldMk cId="3072681045" sldId="265"/>
            <ac:spMk id="32" creationId="{972A0AE7-7B03-4D6E-BD1E-FC7D6F99E867}"/>
          </ac:spMkLst>
        </pc:spChg>
        <pc:spChg chg="mod">
          <ac:chgData name="Teresa Cortes - FIIAPP" userId="0f0cc0e3-28e7-44f4-b927-2a85e7237a96" providerId="ADAL" clId="{CC9592C3-0F99-4D74-B18E-3DD4B2F59401}" dt="2022-04-26T13:51:44.300" v="2" actId="14100"/>
          <ac:spMkLst>
            <pc:docMk/>
            <pc:sldMk cId="3072681045" sldId="265"/>
            <ac:spMk id="37" creationId="{00000000-0000-0000-0000-000000000000}"/>
          </ac:spMkLst>
        </pc:spChg>
        <pc:spChg chg="mod">
          <ac:chgData name="Teresa Cortes - FIIAPP" userId="0f0cc0e3-28e7-44f4-b927-2a85e7237a96" providerId="ADAL" clId="{CC9592C3-0F99-4D74-B18E-3DD4B2F59401}" dt="2022-04-26T13:51:53.208" v="4" actId="14100"/>
          <ac:spMkLst>
            <pc:docMk/>
            <pc:sldMk cId="3072681045" sldId="265"/>
            <ac:spMk id="49" creationId="{2B487294-598D-4DF2-9CE0-B4002CDEB2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45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58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6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99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63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86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25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48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77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23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4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BF5D-9EDC-4F2E-844B-0A90583C46B0}" type="datetimeFigureOut">
              <a:rPr lang="es-ES" smtClean="0"/>
              <a:t>26/04/2022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12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322604" y="826194"/>
            <a:ext cx="3268441" cy="6839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ES" sz="1000"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Terrón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322604" y="1513163"/>
            <a:ext cx="3268441" cy="6339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General</a:t>
            </a: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Inmaculada Zamora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7136973" y="3220887"/>
            <a:ext cx="914796" cy="1363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RRHH y Organiz.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Mª Serrano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8103375" y="3225901"/>
            <a:ext cx="1035308" cy="13378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</a:p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Jurídicos y Generales</a:t>
            </a:r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Alicia Rodríguez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4719638" y="5287527"/>
            <a:ext cx="1075607" cy="528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Bruselas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554403" y="4691679"/>
            <a:ext cx="3657804" cy="3449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COOPERACIÓN TÉCNICA PÚBLICA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1416299" y="3230639"/>
            <a:ext cx="863254" cy="1360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Económico y Medio Ambiente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Sonsoles Mories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531125" y="3238270"/>
            <a:ext cx="831624" cy="13593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Admón. Pública y Asuntos Sociales</a:t>
            </a:r>
          </a:p>
          <a:p>
            <a:pPr algn="ctr"/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Peggy Martinello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ángulo 58"/>
          <p:cNvSpPr/>
          <p:nvPr/>
        </p:nvSpPr>
        <p:spPr>
          <a:xfrm>
            <a:off x="2333103" y="3231263"/>
            <a:ext cx="914796" cy="13663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Seguridad, Paz y Desarrollo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de Domingo</a:t>
            </a: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Lourdes Sartorius</a:t>
            </a:r>
          </a:p>
          <a:p>
            <a:b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10429544" y="3213090"/>
            <a:ext cx="1150764" cy="13378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Económica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Mª García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4678391" y="3219680"/>
            <a:ext cx="1116854" cy="13508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y Comunicación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Tobías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Jung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638057" y="353179"/>
            <a:ext cx="26107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Organigrama FIIAPP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82E2ACE-CF07-4C5C-85FD-CE6E84347237}"/>
              </a:ext>
            </a:extLst>
          </p:cNvPr>
          <p:cNvSpPr txBox="1"/>
          <p:nvPr/>
        </p:nvSpPr>
        <p:spPr>
          <a:xfrm>
            <a:off x="9017251" y="393245"/>
            <a:ext cx="1855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i="1" dirty="0">
                <a:solidFill>
                  <a:schemeClr val="accent1">
                    <a:lumMod val="50000"/>
                  </a:schemeClr>
                </a:solidFill>
              </a:rPr>
              <a:t>Abril 2022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5D358FC-58C9-4705-A147-48209151A843}"/>
              </a:ext>
            </a:extLst>
          </p:cNvPr>
          <p:cNvSpPr/>
          <p:nvPr/>
        </p:nvSpPr>
        <p:spPr>
          <a:xfrm>
            <a:off x="5882013" y="4603449"/>
            <a:ext cx="965663" cy="5866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Vicente Palacios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6DD8AA2-3251-4A90-A47A-6D351E7A212A}"/>
              </a:ext>
            </a:extLst>
          </p:cNvPr>
          <p:cNvSpPr/>
          <p:nvPr/>
        </p:nvSpPr>
        <p:spPr>
          <a:xfrm>
            <a:off x="7136973" y="4630170"/>
            <a:ext cx="966402" cy="574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Sánchez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Sánchez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888F5B5-4F1F-4E0F-B154-B8A434948215}"/>
              </a:ext>
            </a:extLst>
          </p:cNvPr>
          <p:cNvSpPr/>
          <p:nvPr/>
        </p:nvSpPr>
        <p:spPr>
          <a:xfrm>
            <a:off x="5882013" y="3213090"/>
            <a:ext cx="965663" cy="13534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Gestión del Conocimiento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Ignacio Soleto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72A0AE7-7B03-4D6E-BD1E-FC7D6F99E867}"/>
              </a:ext>
            </a:extLst>
          </p:cNvPr>
          <p:cNvSpPr/>
          <p:nvPr/>
        </p:nvSpPr>
        <p:spPr>
          <a:xfrm>
            <a:off x="9225451" y="3213878"/>
            <a:ext cx="1150764" cy="13378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 Digital y Eficiencia Tecnológica 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Matulis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C5F34E1-BEAB-4943-B9C2-58AF432F6FC7}"/>
              </a:ext>
            </a:extLst>
          </p:cNvPr>
          <p:cNvSpPr/>
          <p:nvPr/>
        </p:nvSpPr>
        <p:spPr>
          <a:xfrm>
            <a:off x="3297411" y="3231263"/>
            <a:ext cx="914796" cy="13663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 y Estado de Derecho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Mariano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Guillén</a:t>
            </a: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E172578-430A-4DA8-908D-32C591CA7730}"/>
              </a:ext>
            </a:extLst>
          </p:cNvPr>
          <p:cNvSpPr/>
          <p:nvPr/>
        </p:nvSpPr>
        <p:spPr>
          <a:xfrm>
            <a:off x="7136972" y="2212689"/>
            <a:ext cx="4443335" cy="65829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Gerencia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María Luz González Pastor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6157377-F7E4-4FF3-8CB6-1D3E188689C9}"/>
              </a:ext>
            </a:extLst>
          </p:cNvPr>
          <p:cNvSpPr/>
          <p:nvPr/>
        </p:nvSpPr>
        <p:spPr>
          <a:xfrm>
            <a:off x="2388846" y="1299322"/>
            <a:ext cx="1253774" cy="8478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Interna y Control de Riesgos</a:t>
            </a:r>
          </a:p>
          <a:p>
            <a:pPr algn="ctr"/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Gonzalvo 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29CBE9F1-9093-4922-84C4-E292BE24DF72}"/>
              </a:ext>
            </a:extLst>
          </p:cNvPr>
          <p:cNvSpPr/>
          <p:nvPr/>
        </p:nvSpPr>
        <p:spPr>
          <a:xfrm>
            <a:off x="4671849" y="4607173"/>
            <a:ext cx="1123396" cy="5866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Alicia García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B06CCA2D-766C-4251-9850-7221566DA2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" y="308458"/>
            <a:ext cx="1810385" cy="487680"/>
          </a:xfrm>
          <a:prstGeom prst="rect">
            <a:avLst/>
          </a:prstGeom>
          <a:noFill/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id="{2B487294-598D-4DF2-9CE0-B4002CDEB295}"/>
              </a:ext>
            </a:extLst>
          </p:cNvPr>
          <p:cNvSpPr/>
          <p:nvPr/>
        </p:nvSpPr>
        <p:spPr>
          <a:xfrm>
            <a:off x="10429543" y="4651168"/>
            <a:ext cx="1191177" cy="532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 </a:t>
            </a:r>
            <a:r>
              <a:rPr lang="es-ES" sz="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Tabuyo</a:t>
            </a:r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81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6d0e87c-e24d-4282-8f09-0b9d21a69f75"/>
    <p2dc79b543284b3c8ee6ba8b4cb4d9d7 xmlns="806b04f1-ae78-4480-9bc7-fe88fd155fa4">
      <Terms xmlns="http://schemas.microsoft.com/office/infopath/2007/PartnerControls"/>
    </p2dc79b543284b3c8ee6ba8b4cb4d9d7>
    <a6d413237a6a49419198aab1099aaa2c xmlns="806b04f1-ae78-4480-9bc7-fe88fd155fa4">
      <Terms xmlns="http://schemas.microsoft.com/office/infopath/2007/PartnerControls"/>
    </a6d413237a6a49419198aab1099aaa2c>
    <_Flow_SignoffStatus xmlns="806b04f1-ae78-4480-9bc7-fe88fd155fa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5F1DD628637D4B979CC6839B49F01A" ma:contentTypeVersion="29" ma:contentTypeDescription="Crear nuevo documento." ma:contentTypeScope="" ma:versionID="8bf790c6994fc219f6ce10099d44b527">
  <xsd:schema xmlns:xsd="http://www.w3.org/2001/XMLSchema" xmlns:xs="http://www.w3.org/2001/XMLSchema" xmlns:p="http://schemas.microsoft.com/office/2006/metadata/properties" xmlns:ns2="46d0e87c-e24d-4282-8f09-0b9d21a69f75" xmlns:ns3="806b04f1-ae78-4480-9bc7-fe88fd155fa4" xmlns:ns4="00359927-b97e-4376-9102-1825bb959988" targetNamespace="http://schemas.microsoft.com/office/2006/metadata/properties" ma:root="true" ma:fieldsID="11bafb57ceb07377b4d4517dd40e511f" ns2:_="" ns3:_="" ns4:_="">
    <xsd:import namespace="46d0e87c-e24d-4282-8f09-0b9d21a69f75"/>
    <xsd:import namespace="806b04f1-ae78-4480-9bc7-fe88fd155fa4"/>
    <xsd:import namespace="00359927-b97e-4376-9102-1825bb95998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p2dc79b543284b3c8ee6ba8b4cb4d9d7" minOccurs="0"/>
                <xsd:element ref="ns4:SharedWithUsers" minOccurs="0"/>
                <xsd:element ref="ns4:SharedWithDetails" minOccurs="0"/>
                <xsd:element ref="ns3:a6d413237a6a49419198aab1099aaa2c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0e87c-e24d-4282-8f09-0b9d21a69f75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93f15b2d-1e6f-4ebe-883d-88d46a8d7cf2}" ma:internalName="TaxCatchAll" ma:showField="CatchAllData" ma:web="46d0e87c-e24d-4282-8f09-0b9d21a69f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b04f1-ae78-4480-9bc7-fe88fd155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p2dc79b543284b3c8ee6ba8b4cb4d9d7" ma:index="16" nillable="true" ma:taxonomy="true" ma:internalName="p2dc79b543284b3c8ee6ba8b4cb4d9d7" ma:taxonomyFieldName="palabrasclaveempresa" ma:displayName="Palabras clave de FIIAPP" ma:readOnly="false" ma:default="" ma:fieldId="{92dc79b5-4328-4b3c-8ee6-ba8b4cb4d9d7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6d413237a6a49419198aab1099aaa2c" ma:index="20" nillable="true" ma:taxonomy="true" ma:internalName="a6d413237a6a49419198aab1099aaa2c" ma:taxonomyFieldName="PalabrasClaveSitio" ma:displayName="Palabras clave de sitio" ma:readOnly="false" ma:default="" ma:fieldId="{a6d41323-7a6a-4941-9198-aab1099aaa2c}" ma:taxonomyMulti="true" ma:sspId="0f4afbdf-b431-4932-b70a-70c1915ab58e" ma:termSetId="e1363a54-4962-4773-ad59-73bf839a95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5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59927-b97e-4376-9102-1825bb95998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BD860D-74B7-4169-85C7-95A7C573D3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06FAC0-B8D5-46DE-97DB-DD4E007403D9}">
  <ds:schemaRefs>
    <ds:schemaRef ds:uri="http://schemas.microsoft.com/office/2006/documentManagement/types"/>
    <ds:schemaRef ds:uri="46d0e87c-e24d-4282-8f09-0b9d21a69f75"/>
    <ds:schemaRef ds:uri="http://purl.org/dc/dcmitype/"/>
    <ds:schemaRef ds:uri="http://schemas.microsoft.com/office/2006/metadata/properties"/>
    <ds:schemaRef ds:uri="http://purl.org/dc/elements/1.1/"/>
    <ds:schemaRef ds:uri="00359927-b97e-4376-9102-1825bb959988"/>
    <ds:schemaRef ds:uri="806b04f1-ae78-4480-9bc7-fe88fd155fa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7C142E-54EB-4860-8DF6-7BC5DA3A09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0e87c-e24d-4282-8f09-0b9d21a69f75"/>
    <ds:schemaRef ds:uri="806b04f1-ae78-4480-9bc7-fe88fd155fa4"/>
    <ds:schemaRef ds:uri="00359927-b97e-4376-9102-1825bb959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130</Words>
  <Application>Microsoft Office PowerPoint</Application>
  <PresentationFormat>Panorámica</PresentationFormat>
  <Paragraphs>83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Serrano</dc:creator>
  <cp:lastModifiedBy>Teresa Cortes - FIIAPP</cp:lastModifiedBy>
  <cp:revision>110</cp:revision>
  <cp:lastPrinted>2019-07-05T07:48:36Z</cp:lastPrinted>
  <dcterms:created xsi:type="dcterms:W3CDTF">2015-06-01T13:09:18Z</dcterms:created>
  <dcterms:modified xsi:type="dcterms:W3CDTF">2022-04-26T13:52:05Z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0x010100185F1DD628637D4B979CC6839B49F01A</vt:lpwstr>
  </property>
  <property fmtid="{D5CDD505-2E9C-101B-9397-08002B2CF9AE}" pid="3" name="Order">
    <vt:r8>8200</vt:r8>
  </property>
  <property fmtid="{D5CDD505-2E9C-101B-9397-08002B2CF9AE}" pid="4" name="Palabras clave de sitio">
    <vt:lpwstr/>
  </property>
  <property fmtid="{D5CDD505-2E9C-101B-9397-08002B2CF9AE}" pid="5" name="palabrasclaveempresa">
    <vt:lpwstr/>
  </property>
  <property fmtid="{D5CDD505-2E9C-101B-9397-08002B2CF9AE}" pid="6" name="PalabrasClaveSitio">
    <vt:lpwstr/>
  </property>
</Properties>
</file>