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74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4634" userDrawn="1">
          <p15:clr>
            <a:srgbClr val="A4A3A4"/>
          </p15:clr>
        </p15:guide>
        <p15:guide id="3" pos="4475" userDrawn="1">
          <p15:clr>
            <a:srgbClr val="A4A3A4"/>
          </p15:clr>
        </p15:guide>
        <p15:guide id="4" pos="3205" userDrawn="1">
          <p15:clr>
            <a:srgbClr val="A4A3A4"/>
          </p15:clr>
        </p15:guide>
        <p15:guide id="5" pos="302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orient="horz" pos="2818" userDrawn="1">
          <p15:clr>
            <a:srgbClr val="A4A3A4"/>
          </p15:clr>
        </p15:guide>
        <p15:guide id="8" pos="3817" userDrawn="1">
          <p15:clr>
            <a:srgbClr val="A4A3A4"/>
          </p15:clr>
        </p15:guide>
        <p15:guide id="9" pos="7242" userDrawn="1">
          <p15:clr>
            <a:srgbClr val="A4A3A4"/>
          </p15:clr>
        </p15:guide>
        <p15:guide id="10" orient="horz" pos="3158" userDrawn="1">
          <p15:clr>
            <a:srgbClr val="A4A3A4"/>
          </p15:clr>
        </p15:guide>
        <p15:guide id="11" orient="horz" pos="3543" userDrawn="1">
          <p15:clr>
            <a:srgbClr val="A4A3A4"/>
          </p15:clr>
        </p15:guide>
        <p15:guide id="13" orient="horz" pos="2727" userDrawn="1">
          <p15:clr>
            <a:srgbClr val="A4A3A4"/>
          </p15:clr>
        </p15:guide>
        <p15:guide id="14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E6FAFF"/>
    <a:srgbClr val="009FDA"/>
    <a:srgbClr val="0065BD"/>
    <a:srgbClr val="B4C7E7"/>
    <a:srgbClr val="3399FF"/>
    <a:srgbClr val="3366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95E31F-BE20-44F9-949F-DBCB3A921E62}" v="6" dt="2024-03-22T12:24:10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>
        <p:guide orient="horz" pos="2273"/>
        <p:guide pos="4634"/>
        <p:guide pos="4475"/>
        <p:guide pos="3205"/>
        <p:guide pos="3024"/>
        <p:guide pos="438"/>
        <p:guide orient="horz" pos="2818"/>
        <p:guide pos="3817"/>
        <p:guide pos="7242"/>
        <p:guide orient="horz" pos="3158"/>
        <p:guide orient="horz" pos="3543"/>
        <p:guide orient="horz" pos="272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Blasco Morell - FIIAPP" userId="da4ed4fb-06b7-4e39-926a-81aef41d99b7" providerId="ADAL" clId="{43167C15-3579-489F-8669-D9EE103A3F40}"/>
    <pc:docChg chg="undo custSel modSld">
      <pc:chgData name="Cristina Blasco Morell - FIIAPP" userId="da4ed4fb-06b7-4e39-926a-81aef41d99b7" providerId="ADAL" clId="{43167C15-3579-489F-8669-D9EE103A3F40}" dt="2024-03-07T10:01:48.121" v="47" actId="20577"/>
      <pc:docMkLst>
        <pc:docMk/>
      </pc:docMkLst>
      <pc:sldChg chg="modSp mod">
        <pc:chgData name="Cristina Blasco Morell - FIIAPP" userId="da4ed4fb-06b7-4e39-926a-81aef41d99b7" providerId="ADAL" clId="{43167C15-3579-489F-8669-D9EE103A3F40}" dt="2024-03-07T10:01:48.121" v="47" actId="20577"/>
        <pc:sldMkLst>
          <pc:docMk/>
          <pc:sldMk cId="704534495" sldId="274"/>
        </pc:sldMkLst>
        <pc:spChg chg="mod">
          <ac:chgData name="Cristina Blasco Morell - FIIAPP" userId="da4ed4fb-06b7-4e39-926a-81aef41d99b7" providerId="ADAL" clId="{43167C15-3579-489F-8669-D9EE103A3F40}" dt="2024-03-07T10:01:48.121" v="47" actId="20577"/>
          <ac:spMkLst>
            <pc:docMk/>
            <pc:sldMk cId="704534495" sldId="274"/>
            <ac:spMk id="2" creationId="{A82E2ACE-CF07-4C5C-85FD-CE6E84347237}"/>
          </ac:spMkLst>
        </pc:spChg>
        <pc:spChg chg="mod">
          <ac:chgData name="Cristina Blasco Morell - FIIAPP" userId="da4ed4fb-06b7-4e39-926a-81aef41d99b7" providerId="ADAL" clId="{43167C15-3579-489F-8669-D9EE103A3F40}" dt="2024-03-07T10:00:56.265" v="38" actId="20577"/>
          <ac:spMkLst>
            <pc:docMk/>
            <pc:sldMk cId="704534495" sldId="274"/>
            <ac:spMk id="6" creationId="{2BEE5DC2-A17B-F546-5B03-00396E199436}"/>
          </ac:spMkLst>
        </pc:spChg>
        <pc:spChg chg="mod">
          <ac:chgData name="Cristina Blasco Morell - FIIAPP" userId="da4ed4fb-06b7-4e39-926a-81aef41d99b7" providerId="ADAL" clId="{43167C15-3579-489F-8669-D9EE103A3F40}" dt="2024-03-07T10:00:45.429" v="21" actId="20577"/>
          <ac:spMkLst>
            <pc:docMk/>
            <pc:sldMk cId="704534495" sldId="274"/>
            <ac:spMk id="8" creationId="{00000000-0000-0000-0000-000000000000}"/>
          </ac:spMkLst>
        </pc:spChg>
        <pc:spChg chg="mod">
          <ac:chgData name="Cristina Blasco Morell - FIIAPP" userId="da4ed4fb-06b7-4e39-926a-81aef41d99b7" providerId="ADAL" clId="{43167C15-3579-489F-8669-D9EE103A3F40}" dt="2024-03-07T10:00:48.714" v="32" actId="20577"/>
          <ac:spMkLst>
            <pc:docMk/>
            <pc:sldMk cId="704534495" sldId="274"/>
            <ac:spMk id="9" creationId="{00000000-0000-0000-0000-000000000000}"/>
          </ac:spMkLst>
        </pc:spChg>
      </pc:sldChg>
    </pc:docChg>
  </pc:docChgLst>
  <pc:docChgLst>
    <pc:chgData name="Cristina Blasco Morell - FIIAPP" userId="da4ed4fb-06b7-4e39-926a-81aef41d99b7" providerId="ADAL" clId="{7695E31F-BE20-44F9-949F-DBCB3A921E62}"/>
    <pc:docChg chg="undo redo custSel addSld delSld modSld">
      <pc:chgData name="Cristina Blasco Morell - FIIAPP" userId="da4ed4fb-06b7-4e39-926a-81aef41d99b7" providerId="ADAL" clId="{7695E31F-BE20-44F9-949F-DBCB3A921E62}" dt="2024-03-22T12:27:51.052" v="164" actId="2696"/>
      <pc:docMkLst>
        <pc:docMk/>
      </pc:docMkLst>
      <pc:sldChg chg="addSp modSp mod">
        <pc:chgData name="Cristina Blasco Morell - FIIAPP" userId="da4ed4fb-06b7-4e39-926a-81aef41d99b7" providerId="ADAL" clId="{7695E31F-BE20-44F9-949F-DBCB3A921E62}" dt="2024-03-22T12:27:27.435" v="163" actId="1076"/>
        <pc:sldMkLst>
          <pc:docMk/>
          <pc:sldMk cId="704534495" sldId="274"/>
        </pc:sldMkLst>
        <pc:spChg chg="mod">
          <ac:chgData name="Cristina Blasco Morell - FIIAPP" userId="da4ed4fb-06b7-4e39-926a-81aef41d99b7" providerId="ADAL" clId="{7695E31F-BE20-44F9-949F-DBCB3A921E62}" dt="2024-03-22T12:25:13.587" v="134" actId="1076"/>
          <ac:spMkLst>
            <pc:docMk/>
            <pc:sldMk cId="704534495" sldId="274"/>
            <ac:spMk id="3" creationId="{00000000-0000-0000-0000-000000000000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4" creationId="{FC5F34E1-BEAB-4943-B9C2-58AF432F6FC7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5" creationId="{E190010E-1301-549A-2D5A-A52BD9A753C3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6" creationId="{2BEE5DC2-A17B-F546-5B03-00396E199436}"/>
          </ac:spMkLst>
        </pc:spChg>
        <pc:spChg chg="add mod">
          <ac:chgData name="Cristina Blasco Morell - FIIAPP" userId="da4ed4fb-06b7-4e39-926a-81aef41d99b7" providerId="ADAL" clId="{7695E31F-BE20-44F9-949F-DBCB3A921E62}" dt="2024-03-22T12:23:14.543" v="41" actId="1076"/>
          <ac:spMkLst>
            <pc:docMk/>
            <pc:sldMk cId="704534495" sldId="274"/>
            <ac:spMk id="7" creationId="{BAC5FFC6-CAA8-CE9B-FC1E-FDA014715E8F}"/>
          </ac:spMkLst>
        </pc:spChg>
        <pc:spChg chg="mod">
          <ac:chgData name="Cristina Blasco Morell - FIIAPP" userId="da4ed4fb-06b7-4e39-926a-81aef41d99b7" providerId="ADAL" clId="{7695E31F-BE20-44F9-949F-DBCB3A921E62}" dt="2024-03-22T12:25:41.191" v="138" actId="14100"/>
          <ac:spMkLst>
            <pc:docMk/>
            <pc:sldMk cId="704534495" sldId="274"/>
            <ac:spMk id="8" creationId="{00000000-0000-0000-0000-000000000000}"/>
          </ac:spMkLst>
        </pc:spChg>
        <pc:spChg chg="mod">
          <ac:chgData name="Cristina Blasco Morell - FIIAPP" userId="da4ed4fb-06b7-4e39-926a-81aef41d99b7" providerId="ADAL" clId="{7695E31F-BE20-44F9-949F-DBCB3A921E62}" dt="2024-03-22T12:25:44.493" v="139" actId="1076"/>
          <ac:spMkLst>
            <pc:docMk/>
            <pc:sldMk cId="704534495" sldId="274"/>
            <ac:spMk id="9" creationId="{00000000-0000-0000-0000-000000000000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10" creationId="{A469BC74-BA38-CC84-A7D3-558D5566EA23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11" creationId="{5B6AA779-CA3E-F8CC-006E-F47AAF0BBE08}"/>
          </ac:spMkLst>
        </pc:spChg>
        <pc:spChg chg="add mod">
          <ac:chgData name="Cristina Blasco Morell - FIIAPP" userId="da4ed4fb-06b7-4e39-926a-81aef41d99b7" providerId="ADAL" clId="{7695E31F-BE20-44F9-949F-DBCB3A921E62}" dt="2024-03-22T12:23:13.646" v="40" actId="1076"/>
          <ac:spMkLst>
            <pc:docMk/>
            <pc:sldMk cId="704534495" sldId="274"/>
            <ac:spMk id="13" creationId="{45609C15-537C-7ABA-246E-A901E89EB486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14" creationId="{5727F111-5696-E0AB-1E77-992E30718A2D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15" creationId="{59460086-374C-7DD3-43AB-2E695CBDCCAE}"/>
          </ac:spMkLst>
        </pc:spChg>
        <pc:spChg chg="add mod">
          <ac:chgData name="Cristina Blasco Morell - FIIAPP" userId="da4ed4fb-06b7-4e39-926a-81aef41d99b7" providerId="ADAL" clId="{7695E31F-BE20-44F9-949F-DBCB3A921E62}" dt="2024-03-22T12:25:09.264" v="133" actId="14100"/>
          <ac:spMkLst>
            <pc:docMk/>
            <pc:sldMk cId="704534495" sldId="274"/>
            <ac:spMk id="16" creationId="{2E82F744-A269-B92E-8420-DD389D9A3EFD}"/>
          </ac:spMkLst>
        </pc:spChg>
        <pc:spChg chg="add mod">
          <ac:chgData name="Cristina Blasco Morell - FIIAPP" userId="da4ed4fb-06b7-4e39-926a-81aef41d99b7" providerId="ADAL" clId="{7695E31F-BE20-44F9-949F-DBCB3A921E62}" dt="2024-03-22T12:25:06.060" v="132" actId="14100"/>
          <ac:spMkLst>
            <pc:docMk/>
            <pc:sldMk cId="704534495" sldId="274"/>
            <ac:spMk id="17" creationId="{2681207B-25F1-47DF-BC9A-26AEE4E57202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27" creationId="{1888F5B5-4F1F-4E0F-B154-B8A434948215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28" creationId="{D5D358FC-58C9-4705-A147-48209151A843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32" creationId="{972A0AE7-7B03-4D6E-BD1E-FC7D6F99E867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34" creationId="{AE172578-430A-4DA8-908D-32C591CA7730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37" creationId="{00000000-0000-0000-0000-000000000000}"/>
          </ac:spMkLst>
        </pc:spChg>
        <pc:spChg chg="mod">
          <ac:chgData name="Cristina Blasco Morell - FIIAPP" userId="da4ed4fb-06b7-4e39-926a-81aef41d99b7" providerId="ADAL" clId="{7695E31F-BE20-44F9-949F-DBCB3A921E62}" dt="2024-03-22T12:27:27.435" v="163" actId="1076"/>
          <ac:spMkLst>
            <pc:docMk/>
            <pc:sldMk cId="704534495" sldId="274"/>
            <ac:spMk id="40" creationId="{66157377-F7E4-4FF3-8CB6-1D3E188689C9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46" creationId="{00000000-0000-0000-0000-000000000000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47" creationId="{00000000-0000-0000-0000-000000000000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49" creationId="{2B487294-598D-4DF2-9CE0-B4002CDEB295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57" creationId="{00000000-0000-0000-0000-000000000000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58" creationId="{00000000-0000-0000-0000-000000000000}"/>
          </ac:spMkLst>
        </pc:spChg>
        <pc:spChg chg="mod">
          <ac:chgData name="Cristina Blasco Morell - FIIAPP" userId="da4ed4fb-06b7-4e39-926a-81aef41d99b7" providerId="ADAL" clId="{7695E31F-BE20-44F9-949F-DBCB3A921E62}" dt="2024-03-22T12:26:20.883" v="157" actId="1035"/>
          <ac:spMkLst>
            <pc:docMk/>
            <pc:sldMk cId="704534495" sldId="274"/>
            <ac:spMk id="59" creationId="{00000000-0000-0000-0000-000000000000}"/>
          </ac:spMkLst>
        </pc:spChg>
      </pc:sldChg>
      <pc:sldChg chg="add del">
        <pc:chgData name="Cristina Blasco Morell - FIIAPP" userId="da4ed4fb-06b7-4e39-926a-81aef41d99b7" providerId="ADAL" clId="{7695E31F-BE20-44F9-949F-DBCB3A921E62}" dt="2024-03-22T12:27:51.052" v="164" actId="2696"/>
        <pc:sldMkLst>
          <pc:docMk/>
          <pc:sldMk cId="1587842085" sldId="275"/>
        </pc:sldMkLst>
      </pc:sldChg>
      <pc:sldChg chg="add del">
        <pc:chgData name="Cristina Blasco Morell - FIIAPP" userId="da4ed4fb-06b7-4e39-926a-81aef41d99b7" providerId="ADAL" clId="{7695E31F-BE20-44F9-949F-DBCB3A921E62}" dt="2024-03-22T12:23:26.214" v="46" actId="2890"/>
        <pc:sldMkLst>
          <pc:docMk/>
          <pc:sldMk cId="2803689314" sldId="276"/>
        </pc:sldMkLst>
      </pc:sldChg>
      <pc:sldChg chg="add del">
        <pc:chgData name="Cristina Blasco Morell - FIIAPP" userId="da4ed4fb-06b7-4e39-926a-81aef41d99b7" providerId="ADAL" clId="{7695E31F-BE20-44F9-949F-DBCB3A921E62}" dt="2024-03-22T12:23:25.774" v="45" actId="2890"/>
        <pc:sldMkLst>
          <pc:docMk/>
          <pc:sldMk cId="2330958603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1DD51-61EF-2273-F80D-79D7B65DA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65FC0F-4620-A81B-B25B-D4F26C700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C4DAA-9C26-01BB-B024-68652AB7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A2BBB6-879F-8C7C-72D9-DDE10BB1C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8C9AF-C0D7-1611-F88A-507732589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6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891B3-A121-D815-B727-9768D1B3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D018F2-362B-BC8C-306C-66054B717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6F2412-5514-1035-882D-6C685EB9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D352A1-CA6E-B11B-1B75-ED250E39B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2CD8C6-9A8B-6669-9AC8-A5E534CE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01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35E788-39A9-E46B-2C7E-F69D4DF7B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E59629-7D6A-E38C-EEEB-3247F0A2C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16365A-1F01-05F3-0DFF-86E280F56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C99896-A2D3-12A2-67BF-1429BC446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E4A0FF-CB91-BA52-6CA9-273BA2E4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301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9B7B1-463D-738C-5013-DCA3B5479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684549-F711-2A5E-2933-9A90E4F21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B481E9-DD05-D8F2-5C88-E9F1B1B4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D3AA9F-119E-7799-1E5D-17DA2FCE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D49A6F-74B0-0326-EBD3-AF2ECB5E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18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CEB6C-CEDB-BD53-EBDB-99D31F0A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6C5C0-4E7A-0D8E-F836-261E5E2AB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A0BCC5-B4F2-272F-5DC7-ABEF246E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26A0FD-BABD-864B-BBF6-6989365E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D66B16-ACB9-042D-245D-49506997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67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27650-CD49-DE51-15F2-5130D338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0F6A70-427E-3296-0B0F-727C2CAB8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2499E6-C8F9-5948-FAB7-554D0500A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1C5090-3647-1481-610B-E4FC7F2C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3E2382-779C-FB23-601F-8E7FB8F3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040DEE-1EF7-28C4-7748-05138BE4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08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CA5A4-D9F4-99AE-B7B1-F0A47080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E49F81-BFEF-2B79-F7F7-232EDEF9B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7523AB-2A9B-8902-76B6-72BFD86F3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F004D3-BBD5-7797-9CF3-40D39DBA3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1A1103-610E-6E44-7287-EAF0A527F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826A9E-671D-F4BF-F8A1-AD92A45E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B66087C-3913-8B0B-0E4A-8A31077D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E644BE-885C-35A2-78E4-CBBD19F1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37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CBAFE-8F3B-F27D-2FE5-A166821C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15B7C6-B98A-0077-336A-A6E161BA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5DC7240-0341-66B3-1EB4-61232E1A3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98E808-91F0-C2FE-4EED-CB3288B2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73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8BC435A-68BC-463D-404A-4098EB2F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2216B8-DC53-50EE-86C7-F5CC7301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A1EC1D-310D-3A54-EC5B-638A8346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90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38953-3066-087B-FCA9-29FF8A47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1DA378-C7B0-595A-08D1-5C20FC6F1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4CD5AB-368F-03AF-84AB-28FC108E3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BA0B5A-E88A-EF78-64C4-AF8FD001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2472E4-B95E-F6A0-02E0-D95291D5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2FE8B2-8E83-00AE-89FB-1D1244B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84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0656B-53CA-7B6C-7527-233B49B7C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C55A40-2F4A-428A-B015-A5BA216A6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E09F05-B4C4-1EA5-1F3E-8406ABCB9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9DECBA-118B-C772-10DF-2CB84BBC7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7F2DDD-8E71-1780-BE45-E151775AD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1AD30A-289F-6A70-2E18-0BBFA92F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13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01B292-5B82-A902-024F-ECB6191F7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1D5017-171A-45E8-15FF-795C9C578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C18FA2-83FD-3328-9764-B12843F41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D4358-C0CF-4CCA-826B-1C9FFAA82C22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405104-CAA5-3090-5E32-4BF8AEBAC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0CEDB6-1CF1-F641-AD59-DA1C1A21B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F4867-2B91-43BA-A175-2D5483AE0D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65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322890" y="2053183"/>
            <a:ext cx="3268441" cy="543482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Francisco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Tierraseca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322890" y="2564124"/>
            <a:ext cx="3268441" cy="543481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General</a:t>
            </a:r>
          </a:p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Tobias Jung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7356473" y="4466016"/>
            <a:ext cx="1495813" cy="773910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Humanos y Organización</a:t>
            </a:r>
          </a:p>
          <a:p>
            <a:pPr algn="ctr"/>
            <a:endParaRPr lang="es-ES" sz="9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Mª Serrano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8899269" y="4481162"/>
            <a:ext cx="802571" cy="758764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</a:p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Jurídicos y Generales</a:t>
            </a:r>
          </a:p>
          <a:p>
            <a:pPr algn="ctr"/>
            <a:endParaRPr lang="es-ES" sz="8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Alicia Rodríguez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1720655" y="4466016"/>
            <a:ext cx="1008000" cy="758764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Económico y Medio Ambiente</a:t>
            </a:r>
          </a:p>
          <a:p>
            <a:pPr algn="ctr"/>
            <a:endParaRPr lang="es-ES" sz="9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Sonsoles Mories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695325" y="4466016"/>
            <a:ext cx="979020" cy="758764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 Pública y Asuntos Sociales</a:t>
            </a:r>
          </a:p>
          <a:p>
            <a:pPr algn="ctr"/>
            <a:endParaRPr lang="es-ES" sz="900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Peggy Martinello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ángulo 58"/>
          <p:cNvSpPr/>
          <p:nvPr/>
        </p:nvSpPr>
        <p:spPr>
          <a:xfrm>
            <a:off x="2774965" y="4466016"/>
            <a:ext cx="1008000" cy="757863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Seguridad, Paz y Desarrollo</a:t>
            </a:r>
          </a:p>
          <a:p>
            <a:endParaRPr lang="es-ES" sz="900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Miguel de Domingo</a:t>
            </a: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Isabel Ramos</a:t>
            </a:r>
            <a:b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10803000" y="4481162"/>
            <a:ext cx="1008000" cy="758764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Económica</a:t>
            </a:r>
          </a:p>
          <a:p>
            <a:pPr algn="ctr"/>
            <a:endParaRPr lang="es-ES" sz="9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Mª García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642863" y="222066"/>
            <a:ext cx="26107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Organigrama FIIAPP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82E2ACE-CF07-4C5C-85FD-CE6E84347237}"/>
              </a:ext>
            </a:extLst>
          </p:cNvPr>
          <p:cNvSpPr txBox="1"/>
          <p:nvPr/>
        </p:nvSpPr>
        <p:spPr>
          <a:xfrm>
            <a:off x="9665621" y="364529"/>
            <a:ext cx="1855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i="1" dirty="0">
                <a:solidFill>
                  <a:srgbClr val="002776"/>
                </a:solidFill>
              </a:rPr>
              <a:t>Marzo 2024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5D358FC-58C9-4705-A147-48209151A843}"/>
              </a:ext>
            </a:extLst>
          </p:cNvPr>
          <p:cNvSpPr/>
          <p:nvPr/>
        </p:nvSpPr>
        <p:spPr>
          <a:xfrm>
            <a:off x="6126432" y="5349875"/>
            <a:ext cx="945172" cy="539749"/>
          </a:xfrm>
          <a:prstGeom prst="rect">
            <a:avLst/>
          </a:prstGeom>
          <a:solidFill>
            <a:srgbClr val="E6FAFF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8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Capacitación para el Desarrollo</a:t>
            </a: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Vicente Palacios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888F5B5-4F1F-4E0F-B154-B8A434948215}"/>
              </a:ext>
            </a:extLst>
          </p:cNvPr>
          <p:cNvSpPr/>
          <p:nvPr/>
        </p:nvSpPr>
        <p:spPr>
          <a:xfrm>
            <a:off x="6127446" y="4466016"/>
            <a:ext cx="976618" cy="758764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del Conocimiento</a:t>
            </a:r>
          </a:p>
          <a:p>
            <a:pPr algn="ctr"/>
            <a:endParaRPr lang="es-ES" sz="9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Ignacio Soleto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72A0AE7-7B03-4D6E-BD1E-FC7D6F99E867}"/>
              </a:ext>
            </a:extLst>
          </p:cNvPr>
          <p:cNvSpPr/>
          <p:nvPr/>
        </p:nvSpPr>
        <p:spPr>
          <a:xfrm>
            <a:off x="9748822" y="4481162"/>
            <a:ext cx="1008000" cy="758764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Informacion y Transformación Digital </a:t>
            </a: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Ezequiel Franco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C5F34E1-BEAB-4943-B9C2-58AF432F6FC7}"/>
              </a:ext>
            </a:extLst>
          </p:cNvPr>
          <p:cNvSpPr/>
          <p:nvPr/>
        </p:nvSpPr>
        <p:spPr>
          <a:xfrm>
            <a:off x="3829275" y="4466016"/>
            <a:ext cx="971550" cy="757863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 y Estado de Derecho</a:t>
            </a:r>
          </a:p>
          <a:p>
            <a:pPr algn="ctr"/>
            <a:endParaRPr lang="es-ES" sz="9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Agustín Fernández</a:t>
            </a: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E172578-430A-4DA8-908D-32C591CA7730}"/>
              </a:ext>
            </a:extLst>
          </p:cNvPr>
          <p:cNvSpPr/>
          <p:nvPr/>
        </p:nvSpPr>
        <p:spPr>
          <a:xfrm>
            <a:off x="7356475" y="3200399"/>
            <a:ext cx="4454525" cy="549657"/>
          </a:xfrm>
          <a:prstGeom prst="rect">
            <a:avLst/>
          </a:prstGeom>
          <a:solidFill>
            <a:srgbClr val="0070C0"/>
          </a:solidFill>
          <a:ln>
            <a:solidFill>
              <a:srgbClr val="0065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Gerencia</a:t>
            </a:r>
            <a:endParaRPr lang="es-ES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María González Pastor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6157377-F7E4-4FF3-8CB6-1D3E188689C9}"/>
              </a:ext>
            </a:extLst>
          </p:cNvPr>
          <p:cNvSpPr/>
          <p:nvPr/>
        </p:nvSpPr>
        <p:spPr>
          <a:xfrm>
            <a:off x="1480247" y="2154164"/>
            <a:ext cx="1488815" cy="819920"/>
          </a:xfrm>
          <a:prstGeom prst="rect">
            <a:avLst/>
          </a:prstGeom>
          <a:solidFill>
            <a:srgbClr val="E6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Auditoría Interna y</a:t>
            </a:r>
            <a:b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9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Control de Riesgos</a:t>
            </a:r>
          </a:p>
          <a:p>
            <a:pPr algn="ctr"/>
            <a:endParaRPr lang="es-ES" sz="9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Gonzalvo 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2B487294-598D-4DF2-9CE0-B4002CDEB295}"/>
              </a:ext>
            </a:extLst>
          </p:cNvPr>
          <p:cNvSpPr/>
          <p:nvPr/>
        </p:nvSpPr>
        <p:spPr>
          <a:xfrm>
            <a:off x="10821985" y="5365021"/>
            <a:ext cx="989016" cy="522468"/>
          </a:xfrm>
          <a:prstGeom prst="rect">
            <a:avLst/>
          </a:prstGeom>
          <a:solidFill>
            <a:srgbClr val="E6FAFF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8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Económica </a:t>
            </a: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del Valle</a:t>
            </a:r>
            <a:endParaRPr lang="es-ES" sz="900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190010E-1301-549A-2D5A-A52BD9A753C3}"/>
              </a:ext>
            </a:extLst>
          </p:cNvPr>
          <p:cNvSpPr/>
          <p:nvPr/>
        </p:nvSpPr>
        <p:spPr>
          <a:xfrm>
            <a:off x="704787" y="3903345"/>
            <a:ext cx="4140356" cy="487680"/>
          </a:xfrm>
          <a:prstGeom prst="rect">
            <a:avLst/>
          </a:prstGeom>
          <a:solidFill>
            <a:srgbClr val="00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Operaciones</a:t>
            </a:r>
          </a:p>
          <a:p>
            <a:pPr algn="ctr"/>
            <a:r>
              <a:rPr lang="es-E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Lourdes Sartorius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BEE5DC2-A17B-F546-5B03-00396E199436}"/>
              </a:ext>
            </a:extLst>
          </p:cNvPr>
          <p:cNvSpPr/>
          <p:nvPr/>
        </p:nvSpPr>
        <p:spPr>
          <a:xfrm>
            <a:off x="5087938" y="3903345"/>
            <a:ext cx="2016126" cy="487680"/>
          </a:xfrm>
          <a:prstGeom prst="rect">
            <a:avLst/>
          </a:prstGeom>
          <a:solidFill>
            <a:srgbClr val="00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</a:t>
            </a:r>
          </a:p>
          <a:p>
            <a:pPr algn="ctr"/>
            <a:r>
              <a:rPr lang="es-E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727F111-5696-E0AB-1E77-992E30718A2D}"/>
              </a:ext>
            </a:extLst>
          </p:cNvPr>
          <p:cNvSpPr/>
          <p:nvPr/>
        </p:nvSpPr>
        <p:spPr>
          <a:xfrm>
            <a:off x="5114316" y="5356473"/>
            <a:ext cx="945172" cy="532069"/>
          </a:xfrm>
          <a:prstGeom prst="rect">
            <a:avLst/>
          </a:prstGeom>
          <a:solidFill>
            <a:srgbClr val="E6FAFF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8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</a:p>
          <a:p>
            <a:pPr algn="ctr"/>
            <a:endParaRPr lang="es-ES" sz="800" b="1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Alicia García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B6AA779-CA3E-F8CC-006E-F47AAF0BBE08}"/>
              </a:ext>
            </a:extLst>
          </p:cNvPr>
          <p:cNvSpPr/>
          <p:nvPr/>
        </p:nvSpPr>
        <p:spPr>
          <a:xfrm>
            <a:off x="5425472" y="6066409"/>
            <a:ext cx="1289538" cy="309456"/>
          </a:xfrm>
          <a:prstGeom prst="rect">
            <a:avLst/>
          </a:prstGeom>
          <a:solidFill>
            <a:schemeClr val="bg2">
              <a:lumMod val="7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8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Bruselas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469BC74-BA38-CC84-A7D3-558D5566EA23}"/>
              </a:ext>
            </a:extLst>
          </p:cNvPr>
          <p:cNvSpPr/>
          <p:nvPr/>
        </p:nvSpPr>
        <p:spPr>
          <a:xfrm>
            <a:off x="8175894" y="5356473"/>
            <a:ext cx="676392" cy="522468"/>
          </a:xfrm>
          <a:prstGeom prst="rect">
            <a:avLst/>
          </a:prstGeom>
          <a:solidFill>
            <a:srgbClr val="E6FAFF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8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de personal</a:t>
            </a:r>
            <a:endParaRPr lang="es-ES" sz="800" dirty="0">
              <a:solidFill>
                <a:srgbClr val="002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Sánchez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9460086-374C-7DD3-43AB-2E695CBDCCAE}"/>
              </a:ext>
            </a:extLst>
          </p:cNvPr>
          <p:cNvSpPr/>
          <p:nvPr/>
        </p:nvSpPr>
        <p:spPr>
          <a:xfrm>
            <a:off x="7358986" y="5365021"/>
            <a:ext cx="745393" cy="522468"/>
          </a:xfrm>
          <a:prstGeom prst="rect">
            <a:avLst/>
          </a:prstGeom>
          <a:solidFill>
            <a:srgbClr val="E6FAFF">
              <a:alpha val="5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/>
          <a:lstStyle/>
          <a:p>
            <a:pPr algn="ctr"/>
            <a:r>
              <a:rPr lang="es-ES" sz="800" b="1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Políticas de RRHH</a:t>
            </a:r>
          </a:p>
          <a:p>
            <a:pPr algn="ctr"/>
            <a:r>
              <a:rPr lang="es-ES" sz="800" dirty="0">
                <a:solidFill>
                  <a:srgbClr val="002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Sánchez</a:t>
            </a:r>
          </a:p>
        </p:txBody>
      </p:sp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C2D8AED-ACB3-CD54-4DFA-4DD8CDC7E1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8" t="11515" b="23310"/>
          <a:stretch/>
        </p:blipFill>
        <p:spPr>
          <a:xfrm>
            <a:off x="138562" y="45115"/>
            <a:ext cx="2975637" cy="915825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2E82F744-A269-B92E-8420-DD389D9A3EFD}"/>
              </a:ext>
            </a:extLst>
          </p:cNvPr>
          <p:cNvSpPr/>
          <p:nvPr/>
        </p:nvSpPr>
        <p:spPr>
          <a:xfrm>
            <a:off x="4322604" y="817988"/>
            <a:ext cx="3251273" cy="486967"/>
          </a:xfrm>
          <a:prstGeom prst="rect">
            <a:avLst/>
          </a:prstGeom>
          <a:solidFill>
            <a:srgbClr val="002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Patronato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2681207B-25F1-47DF-BC9A-26AEE4E57202}"/>
              </a:ext>
            </a:extLst>
          </p:cNvPr>
          <p:cNvSpPr/>
          <p:nvPr/>
        </p:nvSpPr>
        <p:spPr>
          <a:xfrm>
            <a:off x="4322604" y="1304955"/>
            <a:ext cx="3251273" cy="486967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Comisión Permanente</a:t>
            </a:r>
          </a:p>
        </p:txBody>
      </p:sp>
    </p:spTree>
    <p:extLst>
      <p:ext uri="{BB962C8B-B14F-4D97-AF65-F5344CB8AC3E}">
        <p14:creationId xmlns:p14="http://schemas.microsoft.com/office/powerpoint/2010/main" val="704534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85F1DD628637D4B979CC6839B49F01A" ma:contentTypeVersion="32" ma:contentTypeDescription="Crear nuevo documento." ma:contentTypeScope="" ma:versionID="615a1ede9a8cac8983e6a68af18c61d2">
  <xsd:schema xmlns:xsd="http://www.w3.org/2001/XMLSchema" xmlns:xs="http://www.w3.org/2001/XMLSchema" xmlns:p="http://schemas.microsoft.com/office/2006/metadata/properties" xmlns:ns2="46d0e87c-e24d-4282-8f09-0b9d21a69f75" xmlns:ns3="806b04f1-ae78-4480-9bc7-fe88fd155fa4" xmlns:ns4="00359927-b97e-4376-9102-1825bb959988" targetNamespace="http://schemas.microsoft.com/office/2006/metadata/properties" ma:root="true" ma:fieldsID="f035ff0f986cae547ce38a220b022f16" ns2:_="" ns3:_="" ns4:_="">
    <xsd:import namespace="46d0e87c-e24d-4282-8f09-0b9d21a69f75"/>
    <xsd:import namespace="806b04f1-ae78-4480-9bc7-fe88fd155fa4"/>
    <xsd:import namespace="00359927-b97e-4376-9102-1825bb959988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p2dc79b543284b3c8ee6ba8b4cb4d9d7" minOccurs="0"/>
                <xsd:element ref="ns4:SharedWithUsers" minOccurs="0"/>
                <xsd:element ref="ns4:SharedWithDetails" minOccurs="0"/>
                <xsd:element ref="ns3:a6d413237a6a49419198aab1099aaa2c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0e87c-e24d-4282-8f09-0b9d21a69f75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93f15b2d-1e6f-4ebe-883d-88d46a8d7cf2}" ma:internalName="TaxCatchAll" ma:showField="CatchAllData" ma:web="46d0e87c-e24d-4282-8f09-0b9d21a69f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b04f1-ae78-4480-9bc7-fe88fd155f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p2dc79b543284b3c8ee6ba8b4cb4d9d7" ma:index="16" nillable="true" ma:taxonomy="true" ma:internalName="p2dc79b543284b3c8ee6ba8b4cb4d9d7" ma:taxonomyFieldName="palabrasclaveempresa" ma:displayName="Palabras clave de FIIAPP" ma:readOnly="false" ma:default="" ma:fieldId="{92dc79b5-4328-4b3c-8ee6-ba8b4cb4d9d7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6d413237a6a49419198aab1099aaa2c" ma:index="20" nillable="true" ma:taxonomy="true" ma:internalName="a6d413237a6a49419198aab1099aaa2c" ma:taxonomyFieldName="PalabrasClaveSitio" ma:displayName="Palabras clave de sitio" ma:readOnly="false" ma:default="" ma:fieldId="{a6d41323-7a6a-4941-9198-aab1099aaa2c}" ma:taxonomyMulti="true" ma:sspId="0f4afbdf-b431-4932-b70a-70c1915ab58e" ma:termSetId="e1363a54-4962-4773-ad59-73bf839a95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5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Etiquetas de imagen" ma:readOnly="false" ma:fieldId="{5cf76f15-5ced-4ddc-b409-7134ff3c332f}" ma:taxonomyMulti="true" ma:sspId="0f4afbdf-b431-4932-b70a-70c1915ab5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59927-b97e-4376-9102-1825bb95998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89F1AE-37BF-4318-9A95-7D1CEC7042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d0e87c-e24d-4282-8f09-0b9d21a69f75"/>
    <ds:schemaRef ds:uri="806b04f1-ae78-4480-9bc7-fe88fd155fa4"/>
    <ds:schemaRef ds:uri="00359927-b97e-4376-9102-1825bb959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2BC83D-8FFE-4AC6-B423-943F3C7B81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123</Words>
  <Application>Microsoft Office PowerPoint</Application>
  <PresentationFormat>Panorámica</PresentationFormat>
  <Paragraphs>62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Tobias Jung - FIIAPP</dc:creator>
  <cp:lastModifiedBy>Cristina Blasco Morell - FIIAPP</cp:lastModifiedBy>
  <cp:revision>6</cp:revision>
  <dcterms:created xsi:type="dcterms:W3CDTF">2023-10-09T15:36:17Z</dcterms:created>
  <dcterms:modified xsi:type="dcterms:W3CDTF">2024-03-22T12:27:52Z</dcterms:modified>
</cp:coreProperties>
</file>